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8" r:id="rId5"/>
    <p:sldId id="261" r:id="rId6"/>
    <p:sldId id="264" r:id="rId7"/>
    <p:sldId id="265" r:id="rId8"/>
    <p:sldId id="266" r:id="rId9"/>
    <p:sldId id="267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B8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1" autoAdjust="0"/>
    <p:restoredTop sz="94660"/>
  </p:normalViewPr>
  <p:slideViewPr>
    <p:cSldViewPr>
      <p:cViewPr>
        <p:scale>
          <a:sx n="66" d="100"/>
          <a:sy n="66" d="100"/>
        </p:scale>
        <p:origin x="1644" y="8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907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524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069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031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134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900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466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169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029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68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3548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89778-964B-42BC-9BC3-D762BB6FA3FE}" type="datetimeFigureOut">
              <a:rPr lang="ko-KR" altLang="en-US" smtClean="0"/>
              <a:t>2021-08-04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DA506-CD09-45AB-ABBA-49D3A7A2D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5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mailto:bones2080@naver.com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496" y="116631"/>
            <a:ext cx="9001000" cy="67413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599892" y="188640"/>
            <a:ext cx="1872208" cy="2160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로고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-1836712" y="513917"/>
            <a:ext cx="1224136" cy="2160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1839" y="620688"/>
            <a:ext cx="10484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-1908720" y="116632"/>
            <a:ext cx="1872208" cy="540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-540568" y="512676"/>
            <a:ext cx="432048" cy="2160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1764704" y="728700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카테고리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-1908720" y="5875456"/>
            <a:ext cx="10801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-1908720" y="6093296"/>
            <a:ext cx="10801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-1603920" y="6254080"/>
            <a:ext cx="108012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-1451520" y="6406480"/>
            <a:ext cx="108012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-828600" y="5733256"/>
            <a:ext cx="6480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아이콘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-828600" y="5901957"/>
            <a:ext cx="8640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/>
              <a:t>카테고리</a:t>
            </a:r>
            <a:endParaRPr lang="ko-KR" altLang="en-US" sz="1100" dirty="0"/>
          </a:p>
        </p:txBody>
      </p:sp>
      <p:sp>
        <p:nvSpPr>
          <p:cNvPr id="20" name="직사각형 19"/>
          <p:cNvSpPr/>
          <p:nvPr/>
        </p:nvSpPr>
        <p:spPr>
          <a:xfrm>
            <a:off x="-1728700" y="1052736"/>
            <a:ext cx="1512168" cy="36628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고정목록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 err="1">
                <a:solidFill>
                  <a:schemeClr val="tx1"/>
                </a:solidFill>
              </a:rPr>
              <a:t>효과없음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-1479060" y="1268760"/>
            <a:ext cx="10801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-1756320" y="6245696"/>
            <a:ext cx="10801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-1479060" y="1412776"/>
            <a:ext cx="10801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-1451520" y="1565176"/>
            <a:ext cx="10801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-1439925" y="1764432"/>
            <a:ext cx="10801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-1439925" y="1908448"/>
            <a:ext cx="10801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-1412385" y="2060848"/>
            <a:ext cx="10801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타원 30"/>
          <p:cNvSpPr/>
          <p:nvPr/>
        </p:nvSpPr>
        <p:spPr>
          <a:xfrm>
            <a:off x="-1134634" y="4869160"/>
            <a:ext cx="396044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-1638690" y="4869160"/>
            <a:ext cx="396044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/>
          <p:cNvSpPr/>
          <p:nvPr/>
        </p:nvSpPr>
        <p:spPr>
          <a:xfrm>
            <a:off x="-642031" y="4869160"/>
            <a:ext cx="396044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372656" y="620687"/>
            <a:ext cx="8352928" cy="62373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배경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움직이게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오른쪽 화살표 34"/>
          <p:cNvSpPr/>
          <p:nvPr/>
        </p:nvSpPr>
        <p:spPr>
          <a:xfrm>
            <a:off x="-1504214" y="188640"/>
            <a:ext cx="969720" cy="216024"/>
          </a:xfrm>
          <a:prstGeom prst="rightArrow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아래쪽 화살표 35"/>
          <p:cNvSpPr/>
          <p:nvPr/>
        </p:nvSpPr>
        <p:spPr>
          <a:xfrm>
            <a:off x="9324528" y="1943894"/>
            <a:ext cx="504056" cy="1125066"/>
          </a:xfrm>
          <a:prstGeom prst="downArrow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84" y="1425168"/>
            <a:ext cx="8245424" cy="447041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15816" y="875736"/>
            <a:ext cx="35621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rgbClr val="FF0000"/>
                </a:solidFill>
              </a:rPr>
              <a:t>메인</a:t>
            </a:r>
            <a:r>
              <a:rPr lang="en-US" altLang="ko-KR" sz="2000" dirty="0" smtClean="0">
                <a:solidFill>
                  <a:srgbClr val="FF0000"/>
                </a:solidFill>
              </a:rPr>
              <a:t>_</a:t>
            </a:r>
            <a:r>
              <a:rPr lang="ko-KR" altLang="en-US" sz="2000" smtClean="0">
                <a:solidFill>
                  <a:srgbClr val="FF0000"/>
                </a:solidFill>
              </a:rPr>
              <a:t>비디오</a:t>
            </a:r>
            <a:r>
              <a:rPr lang="en-US" altLang="ko-KR" sz="2000" dirty="0" smtClean="0">
                <a:solidFill>
                  <a:srgbClr val="FF0000"/>
                </a:solidFill>
              </a:rPr>
              <a:t>/</a:t>
            </a:r>
            <a:r>
              <a:rPr lang="ko-KR" altLang="en-US" sz="2000" smtClean="0">
                <a:solidFill>
                  <a:srgbClr val="FF0000"/>
                </a:solidFill>
              </a:rPr>
              <a:t>디자인은 임시로</a:t>
            </a:r>
            <a:endParaRPr lang="ko-KR" altLang="en-US" sz="200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4448" y="-526394"/>
            <a:ext cx="1924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로고도 임시로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61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07F6EC2E-7877-41B2-BC54-437F226B3DD3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F868863-4AEC-4194-9D6D-23FEDC5BAB48}"/>
              </a:ext>
            </a:extLst>
          </p:cNvPr>
          <p:cNvSpPr/>
          <p:nvPr/>
        </p:nvSpPr>
        <p:spPr>
          <a:xfrm>
            <a:off x="323528" y="0"/>
            <a:ext cx="8352928" cy="7647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배경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움직이게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50E6E584-CC79-49ED-ABD5-47C5A9660320}"/>
              </a:ext>
            </a:extLst>
          </p:cNvPr>
          <p:cNvSpPr/>
          <p:nvPr/>
        </p:nvSpPr>
        <p:spPr>
          <a:xfrm>
            <a:off x="315213" y="1196752"/>
            <a:ext cx="8352928" cy="34563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25FC1A3-BDC2-491F-AEFA-777318026846}"/>
              </a:ext>
            </a:extLst>
          </p:cNvPr>
          <p:cNvSpPr txBox="1"/>
          <p:nvPr/>
        </p:nvSpPr>
        <p:spPr>
          <a:xfrm>
            <a:off x="323528" y="1340768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이번 휴가 인기 </a:t>
            </a:r>
            <a:r>
              <a:rPr lang="ko-KR" altLang="en-US" sz="1400" dirty="0" err="1">
                <a:solidFill>
                  <a:schemeClr val="tx1"/>
                </a:solidFill>
              </a:rPr>
              <a:t>호캉스</a:t>
            </a:r>
            <a:r>
              <a:rPr lang="en-US" altLang="ko-KR" sz="1400" dirty="0"/>
              <a:t>!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xmlns="" id="{1088EB7C-CC27-49BB-873B-F3ED99591277}"/>
              </a:ext>
            </a:extLst>
          </p:cNvPr>
          <p:cNvCxnSpPr>
            <a:cxnSpLocks/>
          </p:cNvCxnSpPr>
          <p:nvPr/>
        </p:nvCxnSpPr>
        <p:spPr>
          <a:xfrm>
            <a:off x="467544" y="1772816"/>
            <a:ext cx="799288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845A5069-5C67-4DDD-8E1D-D581274C460B}"/>
              </a:ext>
            </a:extLst>
          </p:cNvPr>
          <p:cNvCxnSpPr>
            <a:cxnSpLocks/>
          </p:cNvCxnSpPr>
          <p:nvPr/>
        </p:nvCxnSpPr>
        <p:spPr>
          <a:xfrm>
            <a:off x="467544" y="2348880"/>
            <a:ext cx="799288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75A3AA2-6B70-4C10-AB7F-DB00799B341A}"/>
              </a:ext>
            </a:extLst>
          </p:cNvPr>
          <p:cNvSpPr txBox="1"/>
          <p:nvPr/>
        </p:nvSpPr>
        <p:spPr>
          <a:xfrm>
            <a:off x="335652" y="1931034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서울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2E0E9901-0997-41CD-A8EA-78FE5D71C1E5}"/>
              </a:ext>
            </a:extLst>
          </p:cNvPr>
          <p:cNvSpPr txBox="1"/>
          <p:nvPr/>
        </p:nvSpPr>
        <p:spPr>
          <a:xfrm>
            <a:off x="2399820" y="1931714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인천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8BA40BCC-66F7-4124-B383-BEE3960D0BAA}"/>
              </a:ext>
            </a:extLst>
          </p:cNvPr>
          <p:cNvSpPr txBox="1"/>
          <p:nvPr/>
        </p:nvSpPr>
        <p:spPr>
          <a:xfrm>
            <a:off x="6508764" y="1933779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/>
              <a:t>제주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4CE448E5-11DA-4396-9312-E86D4646DB87}"/>
              </a:ext>
            </a:extLst>
          </p:cNvPr>
          <p:cNvSpPr txBox="1"/>
          <p:nvPr/>
        </p:nvSpPr>
        <p:spPr>
          <a:xfrm>
            <a:off x="4463988" y="1931033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부산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xmlns="" id="{CA5C51C2-B4DF-4DA7-9A50-1D664F5A11B3}"/>
              </a:ext>
            </a:extLst>
          </p:cNvPr>
          <p:cNvSpPr/>
          <p:nvPr/>
        </p:nvSpPr>
        <p:spPr>
          <a:xfrm>
            <a:off x="475859" y="2521300"/>
            <a:ext cx="1780152" cy="122412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xmlns="" id="{0D86DE7C-C52D-4E7D-83F4-BB0FD4C49F05}"/>
              </a:ext>
            </a:extLst>
          </p:cNvPr>
          <p:cNvSpPr/>
          <p:nvPr/>
        </p:nvSpPr>
        <p:spPr>
          <a:xfrm>
            <a:off x="6607066" y="2521298"/>
            <a:ext cx="1780152" cy="122412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xmlns="" id="{245EEB23-8677-467D-A5AD-18BF05A5617F}"/>
              </a:ext>
            </a:extLst>
          </p:cNvPr>
          <p:cNvSpPr/>
          <p:nvPr/>
        </p:nvSpPr>
        <p:spPr>
          <a:xfrm>
            <a:off x="4545991" y="2521299"/>
            <a:ext cx="1780152" cy="122412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xmlns="" id="{799E1001-D759-44D3-9DB8-D91445277AE5}"/>
              </a:ext>
            </a:extLst>
          </p:cNvPr>
          <p:cNvSpPr/>
          <p:nvPr/>
        </p:nvSpPr>
        <p:spPr>
          <a:xfrm>
            <a:off x="2483380" y="2521299"/>
            <a:ext cx="1780152" cy="122412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A7542B9A-BF39-4F46-9078-CDDD9C194179}"/>
              </a:ext>
            </a:extLst>
          </p:cNvPr>
          <p:cNvSpPr txBox="1"/>
          <p:nvPr/>
        </p:nvSpPr>
        <p:spPr>
          <a:xfrm>
            <a:off x="455811" y="3869143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신라호텔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D365876-0A75-480D-96EB-D4E14CAA6042}"/>
              </a:ext>
            </a:extLst>
          </p:cNvPr>
          <p:cNvSpPr txBox="1"/>
          <p:nvPr/>
        </p:nvSpPr>
        <p:spPr>
          <a:xfrm>
            <a:off x="2400140" y="3869143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신라호텔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8F726BEE-077C-4F68-A183-C4DA0D81B39C}"/>
              </a:ext>
            </a:extLst>
          </p:cNvPr>
          <p:cNvSpPr txBox="1"/>
          <p:nvPr/>
        </p:nvSpPr>
        <p:spPr>
          <a:xfrm>
            <a:off x="4535967" y="3869143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신라호텔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8F50F2F0-24F0-4F84-B568-1E367EA9FB41}"/>
              </a:ext>
            </a:extLst>
          </p:cNvPr>
          <p:cNvSpPr txBox="1"/>
          <p:nvPr/>
        </p:nvSpPr>
        <p:spPr>
          <a:xfrm>
            <a:off x="6550740" y="3869143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신라호텔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9502CB15-56EE-46C6-BDC6-20B0DCBDE2B7}"/>
              </a:ext>
            </a:extLst>
          </p:cNvPr>
          <p:cNvSpPr txBox="1"/>
          <p:nvPr/>
        </p:nvSpPr>
        <p:spPr>
          <a:xfrm>
            <a:off x="2466822" y="2969569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</a:rPr>
              <a:t>img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9F2E1654-66DF-4377-873F-596558017D65}"/>
              </a:ext>
            </a:extLst>
          </p:cNvPr>
          <p:cNvSpPr txBox="1"/>
          <p:nvPr/>
        </p:nvSpPr>
        <p:spPr>
          <a:xfrm>
            <a:off x="455811" y="2968685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</a:rPr>
              <a:t>img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DB7B53F4-F23D-4010-BA18-554C980ACF50}"/>
              </a:ext>
            </a:extLst>
          </p:cNvPr>
          <p:cNvSpPr txBox="1"/>
          <p:nvPr/>
        </p:nvSpPr>
        <p:spPr>
          <a:xfrm>
            <a:off x="4505027" y="2985302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</a:rPr>
              <a:t>img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54509CAD-0BA2-4E45-8C0E-41872E73712E}"/>
              </a:ext>
            </a:extLst>
          </p:cNvPr>
          <p:cNvSpPr txBox="1"/>
          <p:nvPr/>
        </p:nvSpPr>
        <p:spPr>
          <a:xfrm>
            <a:off x="6585072" y="2985302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</a:rPr>
              <a:t>img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DBDD7CAE-5A27-4F3C-B712-908B63BF264B}"/>
              </a:ext>
            </a:extLst>
          </p:cNvPr>
          <p:cNvSpPr/>
          <p:nvPr/>
        </p:nvSpPr>
        <p:spPr>
          <a:xfrm>
            <a:off x="315213" y="4935624"/>
            <a:ext cx="8352928" cy="19223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923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F022C84C-E694-4926-9FFB-62D0BD77889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1528C6B4-40D2-4362-8EB2-1E1270EBA4E1}"/>
              </a:ext>
            </a:extLst>
          </p:cNvPr>
          <p:cNvSpPr/>
          <p:nvPr/>
        </p:nvSpPr>
        <p:spPr>
          <a:xfrm>
            <a:off x="395536" y="0"/>
            <a:ext cx="8352928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4E4547B-32E8-4376-8EAE-1BEFC59A3ECE}"/>
              </a:ext>
            </a:extLst>
          </p:cNvPr>
          <p:cNvSpPr/>
          <p:nvPr/>
        </p:nvSpPr>
        <p:spPr>
          <a:xfrm>
            <a:off x="414240" y="0"/>
            <a:ext cx="4229768" cy="494942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395E8FAC-24B9-4AE3-B48C-D558A3F6C364}"/>
              </a:ext>
            </a:extLst>
          </p:cNvPr>
          <p:cNvSpPr/>
          <p:nvPr/>
        </p:nvSpPr>
        <p:spPr>
          <a:xfrm>
            <a:off x="4659844" y="0"/>
            <a:ext cx="4088619" cy="494942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98AB432F-DEB5-4990-8C5E-13BB41ECFBC7}"/>
              </a:ext>
            </a:extLst>
          </p:cNvPr>
          <p:cNvSpPr/>
          <p:nvPr/>
        </p:nvSpPr>
        <p:spPr>
          <a:xfrm>
            <a:off x="395536" y="4949552"/>
            <a:ext cx="4264309" cy="19084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76F96187-E4E2-4FF3-958C-6833620F81FD}"/>
              </a:ext>
            </a:extLst>
          </p:cNvPr>
          <p:cNvSpPr/>
          <p:nvPr/>
        </p:nvSpPr>
        <p:spPr>
          <a:xfrm>
            <a:off x="4659843" y="4949490"/>
            <a:ext cx="4088619" cy="19084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E0D6898-2008-4921-A2B4-73DF619D3BFE}"/>
              </a:ext>
            </a:extLst>
          </p:cNvPr>
          <p:cNvSpPr txBox="1"/>
          <p:nvPr/>
        </p:nvSpPr>
        <p:spPr>
          <a:xfrm>
            <a:off x="539552" y="188640"/>
            <a:ext cx="864096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</a:rPr>
              <a:t>S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E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O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U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FB6FC6A-2D68-4A09-A31D-E2D6E054AD4D}"/>
              </a:ext>
            </a:extLst>
          </p:cNvPr>
          <p:cNvSpPr txBox="1"/>
          <p:nvPr/>
        </p:nvSpPr>
        <p:spPr>
          <a:xfrm>
            <a:off x="4788024" y="4214377"/>
            <a:ext cx="11521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</a:rPr>
              <a:t>Busan</a:t>
            </a:r>
          </a:p>
        </p:txBody>
      </p:sp>
      <p:pic>
        <p:nvPicPr>
          <p:cNvPr id="15" name="그림 14" descr="실외, 건물, 강, 도시이(가) 표시된 사진&#10;&#10;자동 생성된 설명">
            <a:extLst>
              <a:ext uri="{FF2B5EF4-FFF2-40B4-BE49-F238E27FC236}">
                <a16:creationId xmlns:a16="http://schemas.microsoft.com/office/drawing/2014/main" xmlns="" id="{52AD962A-68DA-4EA1-9672-02750504DF7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23" y="5138192"/>
            <a:ext cx="4253920" cy="190844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A2E65F9D-094B-467B-914B-6D3992A7B309}"/>
              </a:ext>
            </a:extLst>
          </p:cNvPr>
          <p:cNvSpPr txBox="1"/>
          <p:nvPr/>
        </p:nvSpPr>
        <p:spPr>
          <a:xfrm>
            <a:off x="1763688" y="6237312"/>
            <a:ext cx="13415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</a:rPr>
              <a:t>Songdo</a:t>
            </a:r>
          </a:p>
        </p:txBody>
      </p:sp>
      <p:pic>
        <p:nvPicPr>
          <p:cNvPr id="20" name="그림 19" descr="하늘, 잔디, 실외, 건물이(가) 표시된 사진&#10;&#10;자동 생성된 설명">
            <a:extLst>
              <a:ext uri="{FF2B5EF4-FFF2-40B4-BE49-F238E27FC236}">
                <a16:creationId xmlns:a16="http://schemas.microsoft.com/office/drawing/2014/main" xmlns="" id="{FBBC972F-D4B7-4DCB-B728-2419B5AEFE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730" y="5255864"/>
            <a:ext cx="4072844" cy="190844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313A5A00-C08A-4911-AE42-704F33232498}"/>
              </a:ext>
            </a:extLst>
          </p:cNvPr>
          <p:cNvSpPr txBox="1"/>
          <p:nvPr/>
        </p:nvSpPr>
        <p:spPr>
          <a:xfrm>
            <a:off x="7092280" y="5085184"/>
            <a:ext cx="14855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 err="1">
                <a:solidFill>
                  <a:schemeClr val="bg1"/>
                </a:solidFill>
              </a:rPr>
              <a:t>Kyungju</a:t>
            </a:r>
            <a:endParaRPr lang="en-US" altLang="ko-KR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740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496" y="116632"/>
            <a:ext cx="9001000" cy="66967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6C778BDB-1287-4861-886B-2EAC940038B2}"/>
              </a:ext>
            </a:extLst>
          </p:cNvPr>
          <p:cNvSpPr/>
          <p:nvPr/>
        </p:nvSpPr>
        <p:spPr>
          <a:xfrm>
            <a:off x="35496" y="3356992"/>
            <a:ext cx="9001000" cy="34563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이용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xmlns="" id="{6E4BD6D6-03B4-4CA0-BB3B-0FACAC846867}"/>
              </a:ext>
            </a:extLst>
          </p:cNvPr>
          <p:cNvCxnSpPr>
            <a:cxnSpLocks/>
          </p:cNvCxnSpPr>
          <p:nvPr/>
        </p:nvCxnSpPr>
        <p:spPr>
          <a:xfrm>
            <a:off x="632941" y="1988840"/>
            <a:ext cx="74888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83B95F9C-8B7D-486A-BE7A-14BE689BF1FA}"/>
              </a:ext>
            </a:extLst>
          </p:cNvPr>
          <p:cNvSpPr txBox="1"/>
          <p:nvPr/>
        </p:nvSpPr>
        <p:spPr>
          <a:xfrm>
            <a:off x="179512" y="3561758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회사정보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556C2B8F-A461-412B-B41B-6D84780150F7}"/>
              </a:ext>
            </a:extLst>
          </p:cNvPr>
          <p:cNvSpPr txBox="1"/>
          <p:nvPr/>
        </p:nvSpPr>
        <p:spPr>
          <a:xfrm>
            <a:off x="2339752" y="3545217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고객센터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339A01FF-B00B-4B48-9C16-9C305B2B43C2}"/>
              </a:ext>
            </a:extLst>
          </p:cNvPr>
          <p:cNvSpPr txBox="1"/>
          <p:nvPr/>
        </p:nvSpPr>
        <p:spPr>
          <a:xfrm>
            <a:off x="4377357" y="3517001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이용약관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33CDD197-73FA-4979-B4DB-ABB6A6FBBFEA}"/>
              </a:ext>
            </a:extLst>
          </p:cNvPr>
          <p:cNvSpPr txBox="1"/>
          <p:nvPr/>
        </p:nvSpPr>
        <p:spPr>
          <a:xfrm>
            <a:off x="6507215" y="3523051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사업자 정보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C16EB425-30A5-403D-9F20-B8FA104EFE41}"/>
              </a:ext>
            </a:extLst>
          </p:cNvPr>
          <p:cNvSpPr txBox="1"/>
          <p:nvPr/>
        </p:nvSpPr>
        <p:spPr>
          <a:xfrm>
            <a:off x="179512" y="4060098"/>
            <a:ext cx="1800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회사소개</a:t>
            </a:r>
            <a:endParaRPr lang="en-US" altLang="ko-KR" sz="1000" dirty="0"/>
          </a:p>
          <a:p>
            <a:pPr algn="ctr"/>
            <a:endParaRPr lang="en-US" altLang="ko-KR" sz="1000" dirty="0"/>
          </a:p>
          <a:p>
            <a:pPr algn="ctr"/>
            <a:r>
              <a:rPr lang="ko-KR" altLang="en-US" sz="1000" dirty="0"/>
              <a:t>공지사항</a:t>
            </a:r>
            <a:endParaRPr lang="en-US" altLang="ko-KR" sz="1000" dirty="0"/>
          </a:p>
          <a:p>
            <a:pPr algn="ctr"/>
            <a:endParaRPr lang="en-US" altLang="ko-KR" sz="1000" dirty="0"/>
          </a:p>
          <a:p>
            <a:pPr algn="ctr"/>
            <a:r>
              <a:rPr lang="en-US" altLang="ko-KR" sz="1000" dirty="0"/>
              <a:t>History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35C4F26-69BE-4C62-A667-7841637D2513}"/>
              </a:ext>
            </a:extLst>
          </p:cNvPr>
          <p:cNvSpPr txBox="1"/>
          <p:nvPr/>
        </p:nvSpPr>
        <p:spPr>
          <a:xfrm>
            <a:off x="2339752" y="4061857"/>
            <a:ext cx="1800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상담</a:t>
            </a:r>
            <a:endParaRPr lang="en-US" altLang="ko-KR" sz="1000" dirty="0"/>
          </a:p>
          <a:p>
            <a:pPr algn="ctr"/>
            <a:endParaRPr lang="en-US" altLang="ko-KR" sz="1000" dirty="0"/>
          </a:p>
          <a:p>
            <a:pPr algn="ctr"/>
            <a:r>
              <a:rPr lang="ko-KR" altLang="en-US" sz="1000" dirty="0"/>
              <a:t>포인트 확인</a:t>
            </a:r>
            <a:endParaRPr lang="en-US" altLang="ko-KR" sz="1000" dirty="0"/>
          </a:p>
          <a:p>
            <a:pPr algn="ctr"/>
            <a:endParaRPr lang="en-US" altLang="ko-KR" sz="1000" dirty="0"/>
          </a:p>
          <a:p>
            <a:pPr algn="ctr"/>
            <a:r>
              <a:rPr lang="ko-KR" altLang="en-US" sz="1000" dirty="0"/>
              <a:t>비회원 주문 확인 </a:t>
            </a:r>
            <a:endParaRPr lang="en-US" altLang="ko-KR" sz="1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00F25585-F157-4016-9F2A-CA5DF6E679E0}"/>
              </a:ext>
            </a:extLst>
          </p:cNvPr>
          <p:cNvSpPr txBox="1"/>
          <p:nvPr/>
        </p:nvSpPr>
        <p:spPr>
          <a:xfrm>
            <a:off x="4407048" y="4060098"/>
            <a:ext cx="1800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서비스 이용약관</a:t>
            </a:r>
            <a:endParaRPr lang="en-US" altLang="ko-KR" sz="1000" dirty="0"/>
          </a:p>
          <a:p>
            <a:pPr algn="ctr"/>
            <a:endParaRPr lang="en-US" altLang="ko-KR" sz="1000" dirty="0"/>
          </a:p>
          <a:p>
            <a:pPr algn="ctr"/>
            <a:r>
              <a:rPr lang="ko-KR" altLang="en-US" sz="1000" dirty="0"/>
              <a:t>위치정보 이용약관</a:t>
            </a:r>
            <a:endParaRPr lang="en-US" altLang="ko-KR" sz="1000" dirty="0"/>
          </a:p>
          <a:p>
            <a:pPr algn="ctr"/>
            <a:endParaRPr lang="en-US" altLang="ko-KR" sz="1000" dirty="0"/>
          </a:p>
          <a:p>
            <a:pPr algn="ctr"/>
            <a:r>
              <a:rPr lang="ko-KR" altLang="en-US" sz="1000" dirty="0"/>
              <a:t>개인정보 처리방침</a:t>
            </a:r>
            <a:endParaRPr lang="en-US" altLang="ko-KR" sz="1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B88E7518-C553-41AC-8434-E9B4EACC3A42}"/>
              </a:ext>
            </a:extLst>
          </p:cNvPr>
          <p:cNvSpPr txBox="1"/>
          <p:nvPr/>
        </p:nvSpPr>
        <p:spPr>
          <a:xfrm>
            <a:off x="6567288" y="4060483"/>
            <a:ext cx="180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사업자 정보 확인</a:t>
            </a:r>
            <a:endParaRPr lang="en-US" altLang="ko-KR" sz="1000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xmlns="" id="{D7EB790A-9884-40E2-8E32-50550CB82F01}"/>
              </a:ext>
            </a:extLst>
          </p:cNvPr>
          <p:cNvSpPr/>
          <p:nvPr/>
        </p:nvSpPr>
        <p:spPr>
          <a:xfrm>
            <a:off x="305550" y="5263293"/>
            <a:ext cx="1872208" cy="2160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로고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50103D98-B53A-4391-8CC8-A7090883D32D}"/>
              </a:ext>
            </a:extLst>
          </p:cNvPr>
          <p:cNvSpPr txBox="1"/>
          <p:nvPr/>
        </p:nvSpPr>
        <p:spPr>
          <a:xfrm>
            <a:off x="323528" y="5752634"/>
            <a:ext cx="85497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㈜</a:t>
            </a:r>
            <a:r>
              <a:rPr lang="en-US" altLang="ko-KR" sz="1000" dirty="0"/>
              <a:t> </a:t>
            </a:r>
            <a:r>
              <a:rPr lang="en-US" altLang="ko-KR" sz="1000" dirty="0" err="1"/>
              <a:t>ooo</a:t>
            </a:r>
            <a:r>
              <a:rPr lang="en-US" altLang="ko-KR" sz="1000" dirty="0"/>
              <a:t> | </a:t>
            </a:r>
            <a:r>
              <a:rPr lang="ko-KR" altLang="en-US" sz="1000" dirty="0"/>
              <a:t>대표 이사 </a:t>
            </a:r>
            <a:r>
              <a:rPr lang="en-US" altLang="ko-KR" sz="1000" dirty="0"/>
              <a:t>: | </a:t>
            </a:r>
            <a:r>
              <a:rPr lang="ko-KR" altLang="en-US" sz="1000" dirty="0"/>
              <a:t>사업자 등록 번호 </a:t>
            </a:r>
            <a:r>
              <a:rPr lang="en-US" altLang="ko-KR" sz="1000" dirty="0"/>
              <a:t>: 000-00-00 | </a:t>
            </a:r>
            <a:r>
              <a:rPr lang="ko-KR" altLang="en-US" sz="1000" dirty="0"/>
              <a:t>통신판매업신고</a:t>
            </a:r>
            <a:r>
              <a:rPr lang="en-US" altLang="ko-KR" sz="1000" dirty="0"/>
              <a:t>: </a:t>
            </a:r>
            <a:r>
              <a:rPr lang="ko-KR" altLang="en-US" sz="1000" dirty="0"/>
              <a:t>서울</a:t>
            </a:r>
            <a:r>
              <a:rPr lang="en-US" altLang="ko-KR" sz="1000" dirty="0"/>
              <a:t>-0000 | </a:t>
            </a:r>
            <a:r>
              <a:rPr lang="ko-KR" altLang="en-US" sz="1000" dirty="0"/>
              <a:t>메일 </a:t>
            </a:r>
            <a:r>
              <a:rPr lang="en-US" altLang="ko-KR" sz="1000" dirty="0"/>
              <a:t>: </a:t>
            </a:r>
            <a:r>
              <a:rPr lang="en-US" altLang="ko-KR" sz="1000" dirty="0">
                <a:hlinkClick r:id="rId2"/>
              </a:rPr>
              <a:t>bones2080@naver.com</a:t>
            </a:r>
            <a:r>
              <a:rPr lang="ko-KR" altLang="en-US" sz="1000" dirty="0"/>
              <a:t> 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ko-KR" altLang="en-US" sz="1000" dirty="0"/>
              <a:t>주소</a:t>
            </a:r>
            <a:r>
              <a:rPr lang="en-US" altLang="ko-KR" sz="1000" dirty="0"/>
              <a:t>: </a:t>
            </a:r>
            <a:r>
              <a:rPr lang="ko-KR" altLang="en-US" sz="1000" dirty="0"/>
              <a:t>서울 강남구 </a:t>
            </a:r>
            <a:r>
              <a:rPr lang="en-US" altLang="ko-KR" sz="1000" dirty="0" err="1"/>
              <a:t>oooo</a:t>
            </a:r>
            <a:r>
              <a:rPr lang="en-US" altLang="ko-KR" sz="1000" dirty="0"/>
              <a:t> | </a:t>
            </a:r>
            <a:r>
              <a:rPr lang="ko-KR" altLang="en-US" sz="1000" dirty="0"/>
              <a:t>고객센터 </a:t>
            </a:r>
            <a:r>
              <a:rPr lang="en-US" altLang="ko-KR" sz="1000" dirty="0"/>
              <a:t>: 000-000</a:t>
            </a:r>
            <a:endParaRPr lang="ko-KR" altLang="en-US" sz="1000" dirty="0"/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xmlns="" id="{68D2D67E-C4FC-457B-B995-0B8A041E40D9}"/>
              </a:ext>
            </a:extLst>
          </p:cNvPr>
          <p:cNvCxnSpPr>
            <a:cxnSpLocks/>
          </p:cNvCxnSpPr>
          <p:nvPr/>
        </p:nvCxnSpPr>
        <p:spPr>
          <a:xfrm>
            <a:off x="39764" y="5157192"/>
            <a:ext cx="899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30094" y="3263052"/>
            <a:ext cx="15474483" cy="400048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2430094" y="198884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mtClean="0">
                <a:solidFill>
                  <a:srgbClr val="FF0000"/>
                </a:solidFill>
              </a:rPr>
              <a:t>풋터부분</a:t>
            </a:r>
            <a:endParaRPr lang="ko-KR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056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00563" y="-1495425"/>
            <a:ext cx="18145125" cy="984885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455875" y="-387424"/>
            <a:ext cx="2232248" cy="9361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864640" y="764704"/>
            <a:ext cx="34147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로고 미정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smtClean="0">
                <a:solidFill>
                  <a:schemeClr val="bg1"/>
                </a:solidFill>
              </a:rPr>
              <a:t>이미지 </a:t>
            </a:r>
            <a:r>
              <a:rPr lang="ko-KR" altLang="en-US" dirty="0" smtClean="0">
                <a:solidFill>
                  <a:schemeClr val="bg1"/>
                </a:solidFill>
              </a:rPr>
              <a:t>작업 </a:t>
            </a:r>
            <a:r>
              <a:rPr lang="ko-KR" altLang="en-US" smtClean="0">
                <a:solidFill>
                  <a:schemeClr val="bg1"/>
                </a:solidFill>
              </a:rPr>
              <a:t>해야 함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일단 이미지로 넣음</a:t>
            </a:r>
            <a:r>
              <a:rPr lang="en-US" altLang="ko-KR" dirty="0" smtClean="0">
                <a:solidFill>
                  <a:schemeClr val="bg1"/>
                </a:solidFill>
              </a:rPr>
              <a:t>---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4356992" y="3429000"/>
            <a:ext cx="1296144" cy="13681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-3060848" y="3928410"/>
            <a:ext cx="3102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고정이고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smtClean="0">
                <a:solidFill>
                  <a:schemeClr val="bg1"/>
                </a:solidFill>
              </a:rPr>
              <a:t>세부작업 진행 중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9086850" y="-57150"/>
            <a:ext cx="1638300" cy="6667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11010900" y="-57150"/>
            <a:ext cx="1638300" cy="6667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9428144" y="45392"/>
            <a:ext cx="955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</a:rPr>
              <a:t>Login</a:t>
            </a:r>
            <a:endParaRPr lang="ko-KR" altLang="en-US" sz="240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463603" y="38100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</a:rPr>
              <a:t>Join</a:t>
            </a:r>
            <a:endParaRPr lang="ko-KR" altLang="en-US" sz="240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454616" y="-630298"/>
            <a:ext cx="5112568" cy="17984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505777" y="-2255601"/>
            <a:ext cx="37561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rgbClr val="FF0000"/>
                </a:solidFill>
              </a:rPr>
              <a:t>추가부분 할 것이다</a:t>
            </a:r>
            <a:endParaRPr lang="ko-KR" altLang="en-US" sz="32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4387774" y="-2517211"/>
            <a:ext cx="2969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mtClean="0">
                <a:solidFill>
                  <a:srgbClr val="FF0000"/>
                </a:solidFill>
              </a:rPr>
              <a:t>메인 페이지</a:t>
            </a:r>
            <a:r>
              <a:rPr lang="en-US" altLang="ko-KR" sz="2800" dirty="0" smtClean="0">
                <a:solidFill>
                  <a:srgbClr val="FF0000"/>
                </a:solidFill>
              </a:rPr>
              <a:t>-sec1</a:t>
            </a:r>
            <a:endParaRPr lang="ko-KR" altLang="en-US" sz="2800" dirty="0">
              <a:solidFill>
                <a:srgbClr val="FF0000"/>
              </a:solidFill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2737" y="5972515"/>
            <a:ext cx="8938514" cy="431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484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73016" y="-1395536"/>
            <a:ext cx="18221325" cy="9829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4387774" y="-2517211"/>
            <a:ext cx="2969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rgbClr val="FF0000"/>
                </a:solidFill>
              </a:rPr>
              <a:t>메인 페이지</a:t>
            </a:r>
            <a:r>
              <a:rPr lang="en-US" altLang="ko-KR" sz="2800" dirty="0" smtClean="0">
                <a:solidFill>
                  <a:srgbClr val="FF0000"/>
                </a:solidFill>
              </a:rPr>
              <a:t>-sec2</a:t>
            </a:r>
            <a:endParaRPr lang="ko-KR" altLang="en-US" sz="2800" dirty="0">
              <a:solidFill>
                <a:srgbClr val="FF000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836712"/>
            <a:ext cx="4968552" cy="224046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00608" y="3212976"/>
            <a:ext cx="11217581" cy="461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114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4552950" y="-2259632"/>
            <a:ext cx="24657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rgbClr val="FF0000"/>
                </a:solidFill>
              </a:rPr>
              <a:t>로그인 페이지</a:t>
            </a:r>
            <a:endParaRPr lang="ko-KR" altLang="en-US" sz="2800" dirty="0">
              <a:solidFill>
                <a:srgbClr val="FF0000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38663" y="-995363"/>
            <a:ext cx="18221325" cy="884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673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4552950" y="-2259632"/>
            <a:ext cx="28248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rgbClr val="FF0000"/>
                </a:solidFill>
              </a:rPr>
              <a:t>회원가입 페이지</a:t>
            </a:r>
            <a:endParaRPr lang="ko-KR" altLang="en-US" sz="2800" dirty="0">
              <a:solidFill>
                <a:srgbClr val="FF0000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62475" y="-1023938"/>
            <a:ext cx="18268950" cy="890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428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252536" y="-1365681"/>
            <a:ext cx="28248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rgbClr val="FF0000"/>
                </a:solidFill>
              </a:rPr>
              <a:t>회원가입 페이지</a:t>
            </a:r>
            <a:endParaRPr lang="ko-KR" altLang="en-US" sz="2800" dirty="0">
              <a:solidFill>
                <a:srgbClr val="FF000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404664" y="-656292"/>
            <a:ext cx="12060832" cy="117901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782797" y="10093840"/>
            <a:ext cx="4999557" cy="8953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/>
              <a:t>가입하기</a:t>
            </a:r>
            <a:endParaRPr lang="ko-KR" altLang="en-US" sz="24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835696" y="-224668"/>
            <a:ext cx="4915540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아이디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9144000" y="8183202"/>
            <a:ext cx="2035220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Select box: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1835696" y="778937"/>
            <a:ext cx="4915540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이름</a:t>
            </a:r>
            <a:endParaRPr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1835696" y="1903568"/>
            <a:ext cx="4915540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비번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1835696" y="2929904"/>
            <a:ext cx="4915540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주소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835696" y="3877687"/>
            <a:ext cx="4915540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주소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1823301" y="5944597"/>
            <a:ext cx="1574678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연락처</a:t>
            </a:r>
            <a:r>
              <a:rPr lang="en-US" altLang="ko-KR" dirty="0" smtClean="0"/>
              <a:t>1</a:t>
            </a:r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3515489" y="5944597"/>
            <a:ext cx="1574678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연락처</a:t>
            </a:r>
            <a:r>
              <a:rPr lang="en-US" altLang="ko-KR" dirty="0"/>
              <a:t>2</a:t>
            </a:r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5207677" y="5944597"/>
            <a:ext cx="1574678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연락처</a:t>
            </a:r>
            <a:r>
              <a:rPr lang="en-US" altLang="ko-KR" dirty="0"/>
              <a:t>3</a:t>
            </a:r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1835696" y="4819966"/>
            <a:ext cx="4915540" cy="764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우편번호</a:t>
            </a:r>
            <a:endParaRPr lang="ko-KR" altLang="en-US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1835695" y="7745708"/>
            <a:ext cx="2612581" cy="8198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주민번호</a:t>
            </a:r>
            <a:r>
              <a:rPr lang="en-US" altLang="ko-KR" dirty="0" smtClean="0"/>
              <a:t>(</a:t>
            </a:r>
            <a:r>
              <a:rPr lang="ko-KR" altLang="en-US" smtClean="0"/>
              <a:t>앞자리</a:t>
            </a:r>
            <a:r>
              <a:rPr lang="en-US" altLang="ko-KR" dirty="0" smtClean="0"/>
              <a:t>)</a:t>
            </a:r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032012" y="7013361"/>
            <a:ext cx="498222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4709455" y="7013361"/>
            <a:ext cx="498222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5412912" y="701336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/>
              <a:t>사업자</a:t>
            </a:r>
            <a:endParaRPr lang="ko-KR" alt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2674767" y="70136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/>
              <a:t>고객</a:t>
            </a:r>
            <a:endParaRPr lang="ko-KR" altLang="en-US" sz="2400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4571338" y="7734607"/>
            <a:ext cx="2211017" cy="8198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주민번호</a:t>
            </a:r>
            <a:r>
              <a:rPr lang="en-US" altLang="ko-KR" dirty="0" smtClean="0"/>
              <a:t>(</a:t>
            </a:r>
            <a:r>
              <a:rPr lang="ko-KR" altLang="en-US" smtClean="0"/>
              <a:t>뒷자리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1836750" y="8883393"/>
            <a:ext cx="4914486" cy="7093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     선호지역            ▼</a:t>
            </a:r>
            <a:endParaRPr lang="ko-KR" altLang="en-US" dirty="0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10906" y="-664401"/>
            <a:ext cx="5629275" cy="69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90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1004</TotalTime>
  <Words>173</Words>
  <Application>Microsoft Office PowerPoint</Application>
  <PresentationFormat>화면 슬라이드 쇼(4:3)</PresentationFormat>
  <Paragraphs>85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82103</dc:creator>
  <cp:lastModifiedBy>admin</cp:lastModifiedBy>
  <cp:revision>66</cp:revision>
  <dcterms:created xsi:type="dcterms:W3CDTF">2021-07-28T07:11:30Z</dcterms:created>
  <dcterms:modified xsi:type="dcterms:W3CDTF">2021-08-04T08:17:24Z</dcterms:modified>
</cp:coreProperties>
</file>

<file path=docProps/thumbnail.jpeg>
</file>